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62" r:id="rId9"/>
    <p:sldId id="263" r:id="rId10"/>
    <p:sldId id="287" r:id="rId11"/>
    <p:sldId id="264" r:id="rId12"/>
    <p:sldId id="265" r:id="rId13"/>
    <p:sldId id="288" r:id="rId14"/>
    <p:sldId id="266" r:id="rId15"/>
    <p:sldId id="268" r:id="rId16"/>
    <p:sldId id="267" r:id="rId17"/>
    <p:sldId id="269" r:id="rId18"/>
    <p:sldId id="270" r:id="rId19"/>
    <p:sldId id="289" r:id="rId20"/>
    <p:sldId id="272" r:id="rId21"/>
    <p:sldId id="273" r:id="rId22"/>
    <p:sldId id="271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4" r:id="rId32"/>
    <p:sldId id="285" r:id="rId33"/>
    <p:sldId id="282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9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0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1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5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6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7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7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4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7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7C3CF-84A8-44D4-9B87-E53FA1A5BB7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7E938-DC9E-4846-AF27-85DA279B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2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871" y="2852689"/>
            <a:ext cx="9144000" cy="2387600"/>
          </a:xfrm>
        </p:spPr>
        <p:txBody>
          <a:bodyPr>
            <a:noAutofit/>
          </a:bodyPr>
          <a:lstStyle/>
          <a:p>
            <a:r>
              <a:rPr lang="en-US" sz="8800" dirty="0" smtClean="0"/>
              <a:t>HEALTH-CARE PROJECT</a:t>
            </a:r>
            <a:br>
              <a:rPr lang="en-US" sz="8800" dirty="0" smtClean="0"/>
            </a:b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54837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Build image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295" y="1220714"/>
            <a:ext cx="85398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Docker login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31" y="971636"/>
            <a:ext cx="7644618" cy="4838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77" t="810" r="1101" b="-810"/>
          <a:stretch/>
        </p:blipFill>
        <p:spPr>
          <a:xfrm>
            <a:off x="706401" y="3685735"/>
            <a:ext cx="7588348" cy="16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Docker Push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148" y="1521875"/>
            <a:ext cx="8594991" cy="4043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9" y="1861747"/>
            <a:ext cx="2627177" cy="31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Docker </a:t>
            </a:r>
            <a:r>
              <a:rPr lang="en-US" dirty="0" smtClean="0"/>
              <a:t>Push verification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166" y="1842868"/>
            <a:ext cx="8945675" cy="39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serverfiles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177" y="1825625"/>
            <a:ext cx="92596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Terraform deploying stage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5662"/>
            <a:ext cx="10515600" cy="35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Successfully built the deployment stage.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642" y="1825625"/>
            <a:ext cx="94267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Verfiying</a:t>
            </a:r>
            <a:r>
              <a:rPr lang="en-US" dirty="0" smtClean="0"/>
              <a:t> on the browser.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955" y="1825625"/>
            <a:ext cx="9390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the </a:t>
            </a:r>
            <a:r>
              <a:rPr lang="en-US" dirty="0" err="1" smtClean="0"/>
              <a:t>selinum</a:t>
            </a:r>
            <a:r>
              <a:rPr lang="en-US" dirty="0" smtClean="0"/>
              <a:t> java project.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015" y="1690688"/>
            <a:ext cx="76379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selenium java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192" y="1529069"/>
            <a:ext cx="36523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36187" y="5563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OVER-VIEW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2734861" y="1381199"/>
            <a:ext cx="4780935" cy="448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1.Installations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2.Configurations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3.Integrating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4.Creating Jenkins file.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5. git checkout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6. Build the application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7. Build image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8. Docker login</a:t>
            </a: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9. Docker Push</a:t>
            </a:r>
          </a:p>
          <a:p>
            <a:pPr marL="0" indent="0">
              <a:buNone/>
            </a:pPr>
            <a:r>
              <a:rPr lang="en-US" sz="2000" dirty="0" smtClean="0"/>
              <a:t>10.Terraform Apply</a:t>
            </a:r>
          </a:p>
          <a:p>
            <a:pPr marL="0" indent="0">
              <a:buNone/>
            </a:pPr>
            <a:r>
              <a:rPr lang="en-US" sz="2000" dirty="0" smtClean="0"/>
              <a:t>11.Selenium Test Cases</a:t>
            </a:r>
          </a:p>
          <a:p>
            <a:pPr marL="0" indent="0">
              <a:buNone/>
            </a:pPr>
            <a:r>
              <a:rPr lang="en-US" sz="2000" dirty="0" smtClean="0"/>
              <a:t>13.Monitoring the </a:t>
            </a:r>
            <a:r>
              <a:rPr lang="en-US" sz="2000" dirty="0" err="1" smtClean="0"/>
              <a:t>Containered</a:t>
            </a:r>
            <a:r>
              <a:rPr lang="en-US" sz="2000" dirty="0" smtClean="0"/>
              <a:t> Application.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588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Chrome-driver started</a:t>
            </a:r>
            <a:r>
              <a:rPr lang="en-US" dirty="0" smtClean="0"/>
              <a:t> successfully 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executed as it is.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2002606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6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Successfully Executed the selenium test cases.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349" y="1690688"/>
            <a:ext cx="9357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Launched another ec2 As Monitoring Server.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266" y="1825625"/>
            <a:ext cx="92654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installations of Prometheus and </a:t>
            </a:r>
            <a:r>
              <a:rPr lang="en-US" dirty="0" err="1"/>
              <a:t>G</a:t>
            </a:r>
            <a:r>
              <a:rPr lang="en-US" dirty="0" err="1" smtClean="0"/>
              <a:t>rafana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911" y="1825625"/>
            <a:ext cx="90501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Prometheus running on Monitoring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511" y="1943190"/>
            <a:ext cx="81539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Grafana</a:t>
            </a:r>
            <a:r>
              <a:rPr lang="en-US" dirty="0" smtClean="0"/>
              <a:t> Running on Monitoring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7875"/>
            <a:ext cx="9324703" cy="46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9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Cadvisor</a:t>
            </a:r>
            <a:r>
              <a:rPr lang="en-US" dirty="0" smtClean="0"/>
              <a:t> and Node-exporter are UP </a:t>
            </a:r>
            <a:r>
              <a:rPr lang="en-US" dirty="0" err="1" smtClean="0"/>
              <a:t>ans</a:t>
            </a:r>
            <a:r>
              <a:rPr lang="en-US" dirty="0" smtClean="0"/>
              <a:t> Running.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486" y="1825625"/>
            <a:ext cx="7522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9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Prometheus as the data source in </a:t>
            </a:r>
            <a:r>
              <a:rPr lang="en-US" dirty="0" err="1" smtClean="0"/>
              <a:t>Grafana</a:t>
            </a:r>
            <a:r>
              <a:rPr lang="en-US" dirty="0" smtClean="0"/>
              <a:t> server.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3" y="1834379"/>
            <a:ext cx="5463697" cy="456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76" y="1834380"/>
            <a:ext cx="5135924" cy="45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a new dashboard on </a:t>
            </a:r>
            <a:r>
              <a:rPr lang="en-US" dirty="0" err="1" smtClean="0"/>
              <a:t>grafana</a:t>
            </a:r>
            <a:r>
              <a:rPr lang="en-US" dirty="0" smtClean="0"/>
              <a:t> server.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16444"/>
            <a:ext cx="10515600" cy="27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1.Installations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99" y="1451537"/>
            <a:ext cx="8421822" cy="41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19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Utilization Panel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472" y="1825625"/>
            <a:ext cx="87090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Usage visualization panel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282" y="1825625"/>
            <a:ext cx="87154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Utilization panel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592" y="1825625"/>
            <a:ext cx="8924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Panel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766" y="1825625"/>
            <a:ext cx="96024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1100"/>
          </a:xfrm>
        </p:spPr>
        <p:txBody>
          <a:bodyPr/>
          <a:lstStyle/>
          <a:p>
            <a:r>
              <a:rPr lang="en-US" dirty="0" smtClean="0"/>
              <a:t>DONE BY: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132" y="3471409"/>
            <a:ext cx="9144000" cy="1655762"/>
          </a:xfrm>
        </p:spPr>
        <p:txBody>
          <a:bodyPr>
            <a:normAutofit/>
          </a:bodyPr>
          <a:lstStyle/>
          <a:p>
            <a:r>
              <a:rPr lang="en-US" sz="7200" dirty="0" smtClean="0"/>
              <a:t>ISHRATH FATIMA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474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.Installating Jenkins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16" y="1825625"/>
            <a:ext cx="7617011" cy="31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5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2.Configurations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2295"/>
            <a:ext cx="7780676" cy="1059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2055"/>
            <a:ext cx="4457700" cy="2790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2812055"/>
            <a:ext cx="3322976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3.Integrating </a:t>
            </a:r>
            <a:r>
              <a:rPr lang="en-US" dirty="0" err="1"/>
              <a:t>github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192579"/>
            <a:ext cx="7843792" cy="409687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52754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4.Creating Jenkins file.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575" y="1558338"/>
            <a:ext cx="7958021" cy="367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7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Build the application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2068"/>
            <a:ext cx="77444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5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HTML Reports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41" y="1533377"/>
            <a:ext cx="9172822" cy="40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HEALTH-CARE PROJECT</Template>
  <TotalTime>1731</TotalTime>
  <Words>194</Words>
  <Application>Microsoft Office PowerPoint</Application>
  <PresentationFormat>Widescreen</PresentationFormat>
  <Paragraphs>47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HEALTH-CARE PROJECT </vt:lpstr>
      <vt:lpstr>OVER-VIEW</vt:lpstr>
      <vt:lpstr>1.Installations</vt:lpstr>
      <vt:lpstr>.Installating Jenkins</vt:lpstr>
      <vt:lpstr>2.Configurations</vt:lpstr>
      <vt:lpstr>3.Integrating github </vt:lpstr>
      <vt:lpstr>4.Creating Jenkins file. </vt:lpstr>
      <vt:lpstr>6. Build the application  </vt:lpstr>
      <vt:lpstr>Publishing HTML Reports </vt:lpstr>
      <vt:lpstr>7. Build image </vt:lpstr>
      <vt:lpstr>8. Docker login </vt:lpstr>
      <vt:lpstr>9. Docker Push </vt:lpstr>
      <vt:lpstr>9. Docker Push verification </vt:lpstr>
      <vt:lpstr>Create serverfiles</vt:lpstr>
      <vt:lpstr>Building the Terraform deploying stage</vt:lpstr>
      <vt:lpstr>Successfully built the deployment stage.</vt:lpstr>
      <vt:lpstr>Verfiying on the browser.</vt:lpstr>
      <vt:lpstr>Importing the selinum java project.</vt:lpstr>
      <vt:lpstr>Running the selenium java project</vt:lpstr>
      <vt:lpstr>The Chrome-driver started successfully .</vt:lpstr>
      <vt:lpstr>Selenium executed as it is.</vt:lpstr>
      <vt:lpstr>Successfully Executed the selenium test cases.</vt:lpstr>
      <vt:lpstr>Launched another ec2 As Monitoring Server.</vt:lpstr>
      <vt:lpstr>Verifying the installations of Prometheus and Grafana.</vt:lpstr>
      <vt:lpstr>Prometheus running on Monitoring server</vt:lpstr>
      <vt:lpstr>Grafana Running on Monitoring server</vt:lpstr>
      <vt:lpstr>Cadvisor and Node-exporter are UP ans Running.</vt:lpstr>
      <vt:lpstr>Adding Prometheus as the data source in Grafana server.</vt:lpstr>
      <vt:lpstr>Launching a new dashboard on grafana server.</vt:lpstr>
      <vt:lpstr>CPU Utilization Panel</vt:lpstr>
      <vt:lpstr>CPU Usage visualization panel</vt:lpstr>
      <vt:lpstr>Memory Utilization panel</vt:lpstr>
      <vt:lpstr>The Panel Dashboard</vt:lpstr>
      <vt:lpstr>DONE BY: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HEALTH-CARE PROJECT</dc:title>
  <dc:creator>Windows User</dc:creator>
  <cp:lastModifiedBy>Windows User</cp:lastModifiedBy>
  <cp:revision>21</cp:revision>
  <dcterms:created xsi:type="dcterms:W3CDTF">2023-04-28T05:10:32Z</dcterms:created>
  <dcterms:modified xsi:type="dcterms:W3CDTF">2023-04-29T10:02:12Z</dcterms:modified>
</cp:coreProperties>
</file>